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0"/>
  </p:notesMasterIdLst>
  <p:sldIdLst>
    <p:sldId id="263" r:id="rId3"/>
    <p:sldId id="264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>
        <p:scale>
          <a:sx n="40" d="100"/>
          <a:sy n="40" d="100"/>
        </p:scale>
        <p:origin x="300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00:32:33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00:32:33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C6997-6E34-42CE-9098-A5B4893CC4C5}" type="datetimeFigureOut">
              <a:rPr lang="es-419" smtClean="0"/>
              <a:t>25/5/2023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34A2B-7F4A-4F8D-9F5F-ACB48917AE27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7959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Caribe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pacifico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Eje cafetero y Antioquia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Central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Precios región Santanderes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8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77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9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3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7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7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14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05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7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5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78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chemeClr val="bg1">
                <a:lumMod val="95000"/>
                <a:lumOff val="5000"/>
              </a:schemeClr>
            </a:gs>
            <a:gs pos="100000">
              <a:schemeClr val="accent1">
                <a:lumMod val="9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CFED453-C1D1-FFB4-C6C5-ABF8FDDAAD4B}"/>
                  </a:ext>
                </a:extLst>
              </p14:cNvPr>
              <p14:cNvContentPartPr/>
              <p14:nvPr/>
            </p14:nvContentPartPr>
            <p14:xfrm>
              <a:off x="5999469" y="657897"/>
              <a:ext cx="360" cy="3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CFED453-C1D1-FFB4-C6C5-ABF8FDDAA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5469" y="55025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Imagen 19" descr="Texto&#10;&#10;Descripción generada automáticamente">
            <a:extLst>
              <a:ext uri="{FF2B5EF4-FFF2-40B4-BE49-F238E27FC236}">
                <a16:creationId xmlns:a16="http://schemas.microsoft.com/office/drawing/2014/main" id="{7D48962C-DE76-C608-D9DB-39207C26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6" r="53550" b="65148"/>
          <a:stretch>
            <a:fillRect/>
          </a:stretch>
        </p:blipFill>
        <p:spPr>
          <a:xfrm>
            <a:off x="3974049" y="1"/>
            <a:ext cx="3412456" cy="2390123"/>
          </a:xfrm>
          <a:custGeom>
            <a:avLst/>
            <a:gdLst>
              <a:gd name="connsiteX0" fmla="*/ 909137 w 3412456"/>
              <a:gd name="connsiteY0" fmla="*/ 0 h 2390123"/>
              <a:gd name="connsiteX1" fmla="*/ 3412456 w 3412456"/>
              <a:gd name="connsiteY1" fmla="*/ 0 h 2390123"/>
              <a:gd name="connsiteX2" fmla="*/ 1597325 w 3412456"/>
              <a:gd name="connsiteY2" fmla="*/ 2267914 h 2390123"/>
              <a:gd name="connsiteX3" fmla="*/ 1139460 w 3412456"/>
              <a:gd name="connsiteY3" fmla="*/ 2318688 h 2390123"/>
              <a:gd name="connsiteX4" fmla="*/ 122211 w 3412456"/>
              <a:gd name="connsiteY4" fmla="*/ 1504530 h 2390123"/>
              <a:gd name="connsiteX5" fmla="*/ 71436 w 3412456"/>
              <a:gd name="connsiteY5" fmla="*/ 1046665 h 23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2456" h="2390123">
                <a:moveTo>
                  <a:pt x="909137" y="0"/>
                </a:moveTo>
                <a:lnTo>
                  <a:pt x="3412456" y="0"/>
                </a:lnTo>
                <a:lnTo>
                  <a:pt x="1597325" y="2267914"/>
                </a:lnTo>
                <a:cubicBezTo>
                  <a:pt x="1484910" y="2408370"/>
                  <a:pt x="1279916" y="2431102"/>
                  <a:pt x="1139460" y="2318688"/>
                </a:cubicBezTo>
                <a:lnTo>
                  <a:pt x="122211" y="1504530"/>
                </a:lnTo>
                <a:cubicBezTo>
                  <a:pt x="-18246" y="1392115"/>
                  <a:pt x="-40978" y="1187121"/>
                  <a:pt x="71436" y="1046665"/>
                </a:cubicBezTo>
                <a:close/>
              </a:path>
            </a:pathLst>
          </a:custGeom>
        </p:spPr>
      </p:pic>
      <p:pic>
        <p:nvPicPr>
          <p:cNvPr id="24" name="Imagen 23" descr="Texto&#10;&#10;Descripción generada automáticamente">
            <a:extLst>
              <a:ext uri="{FF2B5EF4-FFF2-40B4-BE49-F238E27FC236}">
                <a16:creationId xmlns:a16="http://schemas.microsoft.com/office/drawing/2014/main" id="{180CE940-88B6-E537-91C2-6A621C85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575" r="19922" b="65817"/>
          <a:stretch>
            <a:fillRect/>
          </a:stretch>
        </p:blipFill>
        <p:spPr>
          <a:xfrm>
            <a:off x="6941776" y="2"/>
            <a:ext cx="3428825" cy="2344301"/>
          </a:xfrm>
          <a:custGeom>
            <a:avLst/>
            <a:gdLst>
              <a:gd name="connsiteX0" fmla="*/ 911455 w 3428825"/>
              <a:gd name="connsiteY0" fmla="*/ 0 h 2344301"/>
              <a:gd name="connsiteX1" fmla="*/ 3428825 w 3428825"/>
              <a:gd name="connsiteY1" fmla="*/ 0 h 2344301"/>
              <a:gd name="connsiteX2" fmla="*/ 1545009 w 3428825"/>
              <a:gd name="connsiteY2" fmla="*/ 2230573 h 2344301"/>
              <a:gd name="connsiteX3" fmla="*/ 1093288 w 3428825"/>
              <a:gd name="connsiteY3" fmla="*/ 2268643 h 2344301"/>
              <a:gd name="connsiteX4" fmla="*/ 113730 w 3428825"/>
              <a:gd name="connsiteY4" fmla="*/ 1441364 h 2344301"/>
              <a:gd name="connsiteX5" fmla="*/ 75659 w 3428825"/>
              <a:gd name="connsiteY5" fmla="*/ 989643 h 234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8825" h="2344301">
                <a:moveTo>
                  <a:pt x="911455" y="0"/>
                </a:moveTo>
                <a:lnTo>
                  <a:pt x="3428825" y="0"/>
                </a:lnTo>
                <a:lnTo>
                  <a:pt x="1545009" y="2230573"/>
                </a:lnTo>
                <a:cubicBezTo>
                  <a:pt x="1430783" y="2365825"/>
                  <a:pt x="1228540" y="2382870"/>
                  <a:pt x="1093288" y="2268643"/>
                </a:cubicBezTo>
                <a:lnTo>
                  <a:pt x="113730" y="1441364"/>
                </a:lnTo>
                <a:cubicBezTo>
                  <a:pt x="-21523" y="1327138"/>
                  <a:pt x="-38568" y="1124895"/>
                  <a:pt x="75659" y="989643"/>
                </a:cubicBezTo>
                <a:close/>
              </a:path>
            </a:pathLst>
          </a:custGeom>
        </p:spPr>
      </p:pic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1CC128A0-EA36-2B38-8F47-271D6273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484" b="38005"/>
          <a:stretch>
            <a:fillRect/>
          </a:stretch>
        </p:blipFill>
        <p:spPr>
          <a:xfrm>
            <a:off x="8518479" y="-320840"/>
            <a:ext cx="3704244" cy="4251611"/>
          </a:xfrm>
          <a:custGeom>
            <a:avLst/>
            <a:gdLst>
              <a:gd name="connsiteX0" fmla="*/ 2383671 w 3704244"/>
              <a:gd name="connsiteY0" fmla="*/ 0 h 4251611"/>
              <a:gd name="connsiteX1" fmla="*/ 3704244 w 3704244"/>
              <a:gd name="connsiteY1" fmla="*/ 0 h 4251611"/>
              <a:gd name="connsiteX2" fmla="*/ 3704244 w 3704244"/>
              <a:gd name="connsiteY2" fmla="*/ 1459304 h 4251611"/>
              <a:gd name="connsiteX3" fmla="*/ 1592060 w 3704244"/>
              <a:gd name="connsiteY3" fmla="*/ 4128819 h 4251611"/>
              <a:gd name="connsiteX4" fmla="*/ 1137607 w 3704244"/>
              <a:gd name="connsiteY4" fmla="*/ 4181787 h 4251611"/>
              <a:gd name="connsiteX5" fmla="*/ 122793 w 3704244"/>
              <a:gd name="connsiteY5" fmla="*/ 3378842 h 4251611"/>
              <a:gd name="connsiteX6" fmla="*/ 69824 w 3704244"/>
              <a:gd name="connsiteY6" fmla="*/ 2924390 h 425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4244" h="4251611">
                <a:moveTo>
                  <a:pt x="2383671" y="0"/>
                </a:moveTo>
                <a:lnTo>
                  <a:pt x="3704244" y="0"/>
                </a:lnTo>
                <a:lnTo>
                  <a:pt x="3704244" y="1459304"/>
                </a:lnTo>
                <a:lnTo>
                  <a:pt x="1592060" y="4128819"/>
                </a:lnTo>
                <a:cubicBezTo>
                  <a:pt x="1481193" y="4268939"/>
                  <a:pt x="1277728" y="4292654"/>
                  <a:pt x="1137607" y="4181787"/>
                </a:cubicBezTo>
                <a:lnTo>
                  <a:pt x="122793" y="3378842"/>
                </a:lnTo>
                <a:cubicBezTo>
                  <a:pt x="-17327" y="3267976"/>
                  <a:pt x="-41042" y="3064510"/>
                  <a:pt x="69824" y="292439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469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chemeClr val="bg1">
                <a:lumMod val="95000"/>
                <a:lumOff val="5000"/>
              </a:schemeClr>
            </a:gs>
            <a:gs pos="100000">
              <a:schemeClr val="accent1">
                <a:lumMod val="9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CFED453-C1D1-FFB4-C6C5-ABF8FDDAAD4B}"/>
                  </a:ext>
                </a:extLst>
              </p14:cNvPr>
              <p14:cNvContentPartPr/>
              <p14:nvPr/>
            </p14:nvContentPartPr>
            <p14:xfrm>
              <a:off x="5999469" y="657897"/>
              <a:ext cx="360" cy="3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CFED453-C1D1-FFB4-C6C5-ABF8FDDAA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5469" y="54989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Imagen 19" descr="Texto&#10;&#10;Descripción generada automáticamente">
            <a:extLst>
              <a:ext uri="{FF2B5EF4-FFF2-40B4-BE49-F238E27FC236}">
                <a16:creationId xmlns:a16="http://schemas.microsoft.com/office/drawing/2014/main" id="{7D48962C-DE76-C608-D9DB-39207C26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6" r="53550" b="65148"/>
          <a:stretch>
            <a:fillRect/>
          </a:stretch>
        </p:blipFill>
        <p:spPr>
          <a:xfrm>
            <a:off x="3974049" y="1"/>
            <a:ext cx="3412456" cy="2390123"/>
          </a:xfrm>
          <a:custGeom>
            <a:avLst/>
            <a:gdLst>
              <a:gd name="connsiteX0" fmla="*/ 909137 w 3412456"/>
              <a:gd name="connsiteY0" fmla="*/ 0 h 2390123"/>
              <a:gd name="connsiteX1" fmla="*/ 3412456 w 3412456"/>
              <a:gd name="connsiteY1" fmla="*/ 0 h 2390123"/>
              <a:gd name="connsiteX2" fmla="*/ 1597325 w 3412456"/>
              <a:gd name="connsiteY2" fmla="*/ 2267914 h 2390123"/>
              <a:gd name="connsiteX3" fmla="*/ 1139460 w 3412456"/>
              <a:gd name="connsiteY3" fmla="*/ 2318688 h 2390123"/>
              <a:gd name="connsiteX4" fmla="*/ 122211 w 3412456"/>
              <a:gd name="connsiteY4" fmla="*/ 1504530 h 2390123"/>
              <a:gd name="connsiteX5" fmla="*/ 71436 w 3412456"/>
              <a:gd name="connsiteY5" fmla="*/ 1046665 h 23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2456" h="2390123">
                <a:moveTo>
                  <a:pt x="909137" y="0"/>
                </a:moveTo>
                <a:lnTo>
                  <a:pt x="3412456" y="0"/>
                </a:lnTo>
                <a:lnTo>
                  <a:pt x="1597325" y="2267914"/>
                </a:lnTo>
                <a:cubicBezTo>
                  <a:pt x="1484910" y="2408370"/>
                  <a:pt x="1279916" y="2431102"/>
                  <a:pt x="1139460" y="2318688"/>
                </a:cubicBezTo>
                <a:lnTo>
                  <a:pt x="122211" y="1504530"/>
                </a:lnTo>
                <a:cubicBezTo>
                  <a:pt x="-18246" y="1392115"/>
                  <a:pt x="-40978" y="1187121"/>
                  <a:pt x="71436" y="1046665"/>
                </a:cubicBezTo>
                <a:close/>
              </a:path>
            </a:pathLst>
          </a:custGeom>
        </p:spPr>
      </p:pic>
      <p:pic>
        <p:nvPicPr>
          <p:cNvPr id="24" name="Imagen 23" descr="Texto&#10;&#10;Descripción generada automáticamente">
            <a:extLst>
              <a:ext uri="{FF2B5EF4-FFF2-40B4-BE49-F238E27FC236}">
                <a16:creationId xmlns:a16="http://schemas.microsoft.com/office/drawing/2014/main" id="{180CE940-88B6-E537-91C2-6A621C85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575" r="19922" b="65817"/>
          <a:stretch>
            <a:fillRect/>
          </a:stretch>
        </p:blipFill>
        <p:spPr>
          <a:xfrm>
            <a:off x="6941776" y="2"/>
            <a:ext cx="3428825" cy="2344301"/>
          </a:xfrm>
          <a:custGeom>
            <a:avLst/>
            <a:gdLst>
              <a:gd name="connsiteX0" fmla="*/ 911455 w 3428825"/>
              <a:gd name="connsiteY0" fmla="*/ 0 h 2344301"/>
              <a:gd name="connsiteX1" fmla="*/ 3428825 w 3428825"/>
              <a:gd name="connsiteY1" fmla="*/ 0 h 2344301"/>
              <a:gd name="connsiteX2" fmla="*/ 1545009 w 3428825"/>
              <a:gd name="connsiteY2" fmla="*/ 2230573 h 2344301"/>
              <a:gd name="connsiteX3" fmla="*/ 1093288 w 3428825"/>
              <a:gd name="connsiteY3" fmla="*/ 2268643 h 2344301"/>
              <a:gd name="connsiteX4" fmla="*/ 113730 w 3428825"/>
              <a:gd name="connsiteY4" fmla="*/ 1441364 h 2344301"/>
              <a:gd name="connsiteX5" fmla="*/ 75659 w 3428825"/>
              <a:gd name="connsiteY5" fmla="*/ 989643 h 234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8825" h="2344301">
                <a:moveTo>
                  <a:pt x="911455" y="0"/>
                </a:moveTo>
                <a:lnTo>
                  <a:pt x="3428825" y="0"/>
                </a:lnTo>
                <a:lnTo>
                  <a:pt x="1545009" y="2230573"/>
                </a:lnTo>
                <a:cubicBezTo>
                  <a:pt x="1430783" y="2365825"/>
                  <a:pt x="1228540" y="2382870"/>
                  <a:pt x="1093288" y="2268643"/>
                </a:cubicBezTo>
                <a:lnTo>
                  <a:pt x="113730" y="1441364"/>
                </a:lnTo>
                <a:cubicBezTo>
                  <a:pt x="-21523" y="1327138"/>
                  <a:pt x="-38568" y="1124895"/>
                  <a:pt x="75659" y="989643"/>
                </a:cubicBezTo>
                <a:close/>
              </a:path>
            </a:pathLst>
          </a:custGeom>
        </p:spPr>
      </p:pic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1CC128A0-EA36-2B38-8F47-271D6273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484" b="38005"/>
          <a:stretch>
            <a:fillRect/>
          </a:stretch>
        </p:blipFill>
        <p:spPr>
          <a:xfrm>
            <a:off x="8518479" y="-320840"/>
            <a:ext cx="3704244" cy="4251611"/>
          </a:xfrm>
          <a:custGeom>
            <a:avLst/>
            <a:gdLst>
              <a:gd name="connsiteX0" fmla="*/ 2383671 w 3704244"/>
              <a:gd name="connsiteY0" fmla="*/ 0 h 4251611"/>
              <a:gd name="connsiteX1" fmla="*/ 3704244 w 3704244"/>
              <a:gd name="connsiteY1" fmla="*/ 0 h 4251611"/>
              <a:gd name="connsiteX2" fmla="*/ 3704244 w 3704244"/>
              <a:gd name="connsiteY2" fmla="*/ 1459304 h 4251611"/>
              <a:gd name="connsiteX3" fmla="*/ 1592060 w 3704244"/>
              <a:gd name="connsiteY3" fmla="*/ 4128819 h 4251611"/>
              <a:gd name="connsiteX4" fmla="*/ 1137607 w 3704244"/>
              <a:gd name="connsiteY4" fmla="*/ 4181787 h 4251611"/>
              <a:gd name="connsiteX5" fmla="*/ 122793 w 3704244"/>
              <a:gd name="connsiteY5" fmla="*/ 3378842 h 4251611"/>
              <a:gd name="connsiteX6" fmla="*/ 69824 w 3704244"/>
              <a:gd name="connsiteY6" fmla="*/ 2924390 h 425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4244" h="4251611">
                <a:moveTo>
                  <a:pt x="2383671" y="0"/>
                </a:moveTo>
                <a:lnTo>
                  <a:pt x="3704244" y="0"/>
                </a:lnTo>
                <a:lnTo>
                  <a:pt x="3704244" y="1459304"/>
                </a:lnTo>
                <a:lnTo>
                  <a:pt x="1592060" y="4128819"/>
                </a:lnTo>
                <a:cubicBezTo>
                  <a:pt x="1481193" y="4268939"/>
                  <a:pt x="1277728" y="4292654"/>
                  <a:pt x="1137607" y="4181787"/>
                </a:cubicBezTo>
                <a:lnTo>
                  <a:pt x="122793" y="3378842"/>
                </a:lnTo>
                <a:cubicBezTo>
                  <a:pt x="-17327" y="3267976"/>
                  <a:pt x="-41042" y="3064510"/>
                  <a:pt x="69824" y="292439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207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Uso del suelo -2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 ,filledMap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Uso del suelo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Precio región Caribe ,slicer ,Precio región pacifico ,Precio Eje cafetero y Antioquia ,Precio región Centr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Relación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slicer ,Precios región Santandere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Relación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149</Words>
  <Application>Microsoft Office PowerPoint</Application>
  <PresentationFormat>Panorámica</PresentationFormat>
  <Paragraphs>72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Custom Design</vt:lpstr>
      <vt:lpstr>Tema de Office</vt:lpstr>
      <vt:lpstr>Presentación de PowerPoint</vt:lpstr>
      <vt:lpstr>Presentación de PowerPoint</vt:lpstr>
      <vt:lpstr>Mapas - Uso del suelo</vt:lpstr>
      <vt:lpstr>Uso del suelo -2 </vt:lpstr>
      <vt:lpstr>Uso del suelo 3</vt:lpstr>
      <vt:lpstr>Relación</vt:lpstr>
      <vt:lpstr>Relación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Jorge Armando De Leon Tejada</cp:lastModifiedBy>
  <cp:revision>5</cp:revision>
  <dcterms:created xsi:type="dcterms:W3CDTF">2016-09-04T11:54:55Z</dcterms:created>
  <dcterms:modified xsi:type="dcterms:W3CDTF">2023-05-26T00:47:04Z</dcterms:modified>
</cp:coreProperties>
</file>